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439" r:id="rId5"/>
    <p:sldId id="441" r:id="rId6"/>
    <p:sldId id="449" r:id="rId7"/>
    <p:sldId id="450" r:id="rId8"/>
    <p:sldId id="452" r:id="rId9"/>
    <p:sldId id="453" r:id="rId10"/>
    <p:sldId id="454" r:id="rId11"/>
    <p:sldId id="458" r:id="rId12"/>
    <p:sldId id="459" r:id="rId13"/>
    <p:sldId id="455" r:id="rId14"/>
    <p:sldId id="456" r:id="rId15"/>
    <p:sldId id="457" r:id="rId1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50"/>
            <p14:sldId id="452"/>
            <p14:sldId id="453"/>
            <p14:sldId id="454"/>
            <p14:sldId id="458"/>
            <p14:sldId id="459"/>
            <p14:sldId id="455"/>
            <p14:sldId id="456"/>
            <p14:sldId id="4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0376" autoAdjust="0"/>
  </p:normalViewPr>
  <p:slideViewPr>
    <p:cSldViewPr snapToGrid="0" snapToObjects="1">
      <p:cViewPr varScale="1">
        <p:scale>
          <a:sx n="86" d="100"/>
          <a:sy n="86" d="100"/>
        </p:scale>
        <p:origin x="72" y="1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10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9010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6823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2569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5448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9115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21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Det geologiske kort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DC0F5949-A0B6-4459-B83D-E6F06DF6B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046" y="0"/>
            <a:ext cx="624990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3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E448BB84-D9E4-40BA-98DC-A7646E48F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532" y="0"/>
            <a:ext cx="7984935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80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EADDC05A-EE75-41D2-B69F-C147752079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-1"/>
            <a:ext cx="12132000" cy="590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29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5B373A79-A94B-474D-A778-372E8AB2CB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333"/>
          <a:stretch/>
        </p:blipFill>
        <p:spPr>
          <a:xfrm>
            <a:off x="1445373" y="0"/>
            <a:ext cx="930125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C29453F-8C4D-4EF5-A881-C38180D94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" y="0"/>
            <a:ext cx="1204245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569D0CAC-4A9E-4920-822F-B44BC4FDE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280" y="0"/>
            <a:ext cx="1039944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4316D4C-7C6A-4527-BFB0-918CA0877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8456" y="0"/>
            <a:ext cx="5835087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12722BF7-49A5-4976-A35A-CA88EEB4D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103" y="0"/>
            <a:ext cx="263979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C477344C-966A-462E-BBE6-BC45C5F33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3505" y="0"/>
            <a:ext cx="848498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FC80C078-D4FF-458A-BAE1-9EE493112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3506" y="0"/>
            <a:ext cx="8484987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777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27C292B4-DADF-4E1D-B089-99D3948363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3507" y="0"/>
            <a:ext cx="848498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956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7995</TotalTime>
  <Words>34</Words>
  <Application>Microsoft Office PowerPoint</Application>
  <PresentationFormat>Widescreen</PresentationFormat>
  <Paragraphs>16</Paragraphs>
  <Slides>12</Slides>
  <Notes>12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12</vt:i4>
      </vt:variant>
    </vt:vector>
  </HeadingPairs>
  <TitlesOfParts>
    <vt:vector size="17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473</cp:revision>
  <cp:lastPrinted>2018-09-06T10:59:28Z</cp:lastPrinted>
  <dcterms:created xsi:type="dcterms:W3CDTF">2013-05-13T08:57:44Z</dcterms:created>
  <dcterms:modified xsi:type="dcterms:W3CDTF">2020-04-02T20:53:54Z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